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7" r:id="rId5"/>
    <p:sldId id="262" r:id="rId6"/>
    <p:sldId id="264" r:id="rId7"/>
    <p:sldId id="263" r:id="rId8"/>
    <p:sldId id="268" r:id="rId9"/>
    <p:sldId id="265" r:id="rId10"/>
    <p:sldId id="269" r:id="rId11"/>
    <p:sldId id="257" r:id="rId12"/>
    <p:sldId id="266" r:id="rId13"/>
    <p:sldId id="258" r:id="rId14"/>
    <p:sldId id="25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9" r:id="rId31"/>
    <p:sldId id="284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B1DC516-4478-45B0-B66C-3AB65EDE8005}">
          <p14:sldIdLst>
            <p14:sldId id="260"/>
            <p14:sldId id="256"/>
          </p14:sldIdLst>
        </p14:section>
        <p14:section name="Sección sin título" id="{6232FC83-C7CB-41F5-B552-7494BA55894A}">
          <p14:sldIdLst>
            <p14:sldId id="261"/>
            <p14:sldId id="267"/>
            <p14:sldId id="262"/>
            <p14:sldId id="264"/>
            <p14:sldId id="263"/>
            <p14:sldId id="268"/>
            <p14:sldId id="265"/>
            <p14:sldId id="269"/>
          </p14:sldIdLst>
        </p14:section>
        <p14:section name="Sección sin título" id="{AEAA30E7-205D-4938-82AD-76E2ED93AE07}">
          <p14:sldIdLst>
            <p14:sldId id="257"/>
            <p14:sldId id="266"/>
            <p14:sldId id="258"/>
            <p14:sldId id="259"/>
          </p14:sldIdLst>
        </p14:section>
        <p14:section name="New Person" id="{828B0957-E714-4CDC-A2B4-3C2D435B188C}">
          <p14:sldIdLst>
            <p14:sldId id="270"/>
            <p14:sldId id="271"/>
            <p14:sldId id="272"/>
          </p14:sldIdLst>
        </p14:section>
        <p14:section name="New Resource" id="{70210B96-67C4-402F-81BB-F96F68477D2E}">
          <p14:sldIdLst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9"/>
            <p14:sldId id="284"/>
            <p14:sldId id="286"/>
            <p14:sldId id="287"/>
            <p14:sldId id="288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2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0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1EC1B-E800-4A0F-A41C-0393EE418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2D189E-7366-4AC0-BC55-43A23398F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AD4B1A-9A6C-4A6E-85A4-CE623EAA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A5A7E3-AB8A-49E4-8005-0841CD22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502F21-22A0-45F6-9BFB-22302BF5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3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F1225-5604-4F90-AB9D-973FF71C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10E655-709F-4198-BB5C-E075472C5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5D0EBF-CE3A-4297-A723-1A073B9F2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ACCF57-DEA3-44C0-8FDB-FD30DD6F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294726-E6FC-4F31-94CB-EC9E1D20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60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866D61-AD9C-4D40-967B-60D2D4F1C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EFC997-9CE4-44C4-8F64-A168494C1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6D5592-2A87-4455-B30F-89FFD01B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C8A9AB-6297-443B-A709-7879BC36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613006-A044-4E23-B2A4-92393B70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FD4B5-3CAB-493A-8D2C-562E61CE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A089C-0025-4BAC-A58E-ADD94A7CA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9722E1-3083-430A-90E1-CDB60A4E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62778-62C7-425C-AAE6-3CE844BE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53B455-6B20-45F7-9A28-507D33EB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2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1D160-82F8-487C-9DDB-C68E85D2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3C751D-1158-401B-AD46-D07EF282D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73C965-FBFF-476B-9A71-BDC7A4AB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C37AF8-F07F-4554-BE4F-0DD412D6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D1AF75-E464-4E3B-A40D-A8097E48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FD5FD-461F-4496-87BB-31273C56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435595-216B-49E4-92EF-29403B171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F823B6-3E8A-401E-8803-A44C9A821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310497-4980-4058-9D0A-7E9BB838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CC567E-BFD1-423B-8230-790EB69A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873380-FC8B-4C36-9349-29B1923F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DED0A-CA00-42A8-988C-6ECB6BD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2870BB-16C5-4DFB-81DE-80B614452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C053B6-2F4E-48A6-BAD5-B41B88B68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79C792-3642-4B23-87B5-2683BDFD9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8A6FC7-2C12-4B24-8E7A-C845227C3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D52FF9A-0E95-4F72-BA7B-F1B491FD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D1D47FE-D5F5-4E28-B9A7-0C03CD5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B0B2674-67E4-411E-BA5B-46F20ECA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0B318-9E37-43B4-AD11-CFBD94D2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74E6B5-B280-43F2-89C8-B5284E96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8D467AE-FA20-447B-9045-B78821DA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5987D2-605E-4352-A6AF-C430E011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9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E8A6F6-9C5C-442A-9BF6-FECB41EE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44C33D-CCDF-4B7D-8A91-BCC6727C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651047-6CE1-4BA4-9656-02CB1F81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6D40E-576A-4F61-9AA1-FECC9C6E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F8035-9222-4845-A57A-985D5E9C6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EBDE18-5815-42FB-9F3D-746820E16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1D2A65-A1AD-49BE-B93A-3FB8B6A9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61AC6B-D37D-426D-A608-48310DE69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55BCCA-3F67-4CB0-91EC-6DC50872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45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B6490-AC23-4136-95B2-25F45CD1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46D6E6D-6727-442D-8108-E54E67686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A1F4BA-BA10-4A0E-A6C0-9D43D4D6E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9B04F4-6ED7-4D27-AB9B-4605A681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CEEBB8-249D-4396-92AB-57794CA23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11B558-2109-4B99-BA9F-90528861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36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B80FAAA-2631-404C-8D91-B602AFEE5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5B3505-BC10-469C-9F44-18511D8EB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FD877D-9005-4C8A-9DF9-045660A91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8786-E69C-4553-91CD-F318938580AA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81F315-07AD-48CC-9F10-FDD3E7272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FC85CA-7AE7-4F09-B91A-B928A9E3E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2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DA1B8DA-C1A6-47D6-AEA3-4D7C87043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529" y="4445716"/>
            <a:ext cx="20256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F9FCF"/>
                </a:solidFill>
                <a:effectLst/>
                <a:latin typeface="SFMono-Regular"/>
              </a:rPr>
              <a:t>class=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44950"/>
                </a:solidFill>
                <a:effectLst/>
                <a:latin typeface="SFMono-Regular"/>
              </a:rPr>
              <a:t>"d-inline-block text-truncate"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F9FCF"/>
                </a:solidFill>
                <a:effectLst/>
                <a:latin typeface="SFMono-Regular"/>
              </a:rPr>
              <a:t>style=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44950"/>
                </a:solidFill>
                <a:effectLst/>
                <a:latin typeface="SFMono-Regular"/>
              </a:rPr>
              <a:t>"max-width: 150px;"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6043DDB-EF8D-4DCC-8CD1-EA9316FFD5B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440460" y="4599605"/>
            <a:ext cx="581069" cy="51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D00B0789-CFF3-4395-8A79-FB92D667E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59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4F10911-5DF2-4FB6-B2D4-19AB51D3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7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06813B5-844A-4177-AA10-F0EE6301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CF194B-AB0A-4F58-8897-24A278ED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FD2F71F-2807-44BC-BD8A-1F2DD1CC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F6777E-6B7A-4BA4-86F0-B5BD4D70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04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B2C2068-24D6-458E-9ACE-C6C4E38B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6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B8F322-3CE9-4B11-8BEB-A12980FD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23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11564A-8C9F-4623-9C71-3FF1ED13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8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ADEB1B-912A-43CC-B32B-9B480081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41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3192C06-AF34-4945-AEAB-570756BB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83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5A22F26-DFC6-4781-99E1-093563F0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63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EFFC2DC-2E96-4387-8DC5-CB5AADD1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14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821586A-8F69-414D-8E9D-4607C0AB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7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8C9A5B-12FA-4DA0-94B6-77FE51AB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51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806AC38-995F-4208-9D5D-F8F35895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37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0D339C4-6041-4E36-BFCC-B1CADA8D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67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2DB172-7622-41D5-8BF0-29FB653C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01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213310D-6F7E-41B2-9509-C276FB2C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87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BB9580A-3E63-4FD3-A9A5-342AC6BB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98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1B2EED1-666A-435C-B06E-BC6CB316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3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58DC69E-AAB8-4ECA-98BF-A123BF87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6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10C914F-2CEB-4204-8869-DE4DB0082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81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05738DC-591E-4A31-B01A-3CFB2DC2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5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F81D2A2-F1EB-47EF-B4AC-73098F86B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0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816C40-290C-4AFC-B1FB-331A8131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34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4D92AD0-9388-434E-BBB9-66ECD0B3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66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D74FECA-EE72-4D30-8075-BDA3800C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3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7A9116C-C3A8-415F-BD12-01D47D61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27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ED89F8E-DD20-4DCF-8E3E-DC254DDE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6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2BCEBCF-8AAC-423C-8E36-38D57D7D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28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001892B-86C8-4F37-8A6A-CE3B24A33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88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F983224-1FB7-4C17-8765-BFE39F65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6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20BC252-8EFF-4282-8547-BE2071012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1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E5E67F9-3F96-42B4-9773-56405BB4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4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2FAFB09-BB9B-46BE-AF76-A790847C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7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E3EBD01-E04E-4885-958A-E4DB7BC8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7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8E14F6-38D2-41A5-80C8-A9CF4851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03F4FE-9399-42D2-92A9-2494450C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764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11</Words>
  <Application>Microsoft Office PowerPoint</Application>
  <PresentationFormat>Panorámica</PresentationFormat>
  <Paragraphs>1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SFMono-Regular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Algacom</dc:creator>
  <cp:lastModifiedBy>Algacom</cp:lastModifiedBy>
  <cp:revision>9</cp:revision>
  <dcterms:created xsi:type="dcterms:W3CDTF">2019-09-11T18:58:19Z</dcterms:created>
  <dcterms:modified xsi:type="dcterms:W3CDTF">2019-09-11T21:04:52Z</dcterms:modified>
</cp:coreProperties>
</file>